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upload.wikimedia.org/wikipedia/commons/d/d5/Sunflowers.jpg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en.wikipedia.org/wiki/File:Sunflower_sky_backdrop.jpg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en.wikipedia.org/wiki/File:Sunflower_seed_whole_and_kernel.jpg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Sunflowe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Matthew</a:t>
            </a:r>
            <a:endParaRPr lang="en-US" dirty="0" smtClean="0"/>
          </a:p>
          <a:p>
            <a:r>
              <a:rPr lang="en-US" dirty="0" smtClean="0"/>
              <a:t>March 16, 2011</a:t>
            </a:r>
            <a:endParaRPr lang="en-US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dirty="0" smtClean="0"/>
              <a:t>Helianthus </a:t>
            </a:r>
            <a:r>
              <a:rPr lang="en-US" dirty="0" err="1" smtClean="0"/>
              <a:t>annuus</a:t>
            </a:r>
            <a:endParaRPr lang="en-US" dirty="0" smtClean="0"/>
          </a:p>
          <a:p>
            <a:r>
              <a:rPr lang="en-US" dirty="0" smtClean="0"/>
              <a:t>Annual </a:t>
            </a:r>
          </a:p>
          <a:p>
            <a:r>
              <a:rPr lang="en-US" dirty="0" smtClean="0"/>
              <a:t>Tall, large flower, large yellow petals and edible seeds.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 descr="File:Sunflower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743200"/>
            <a:ext cx="4800600" cy="41148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Needs as much sunlight as it can get.</a:t>
            </a:r>
          </a:p>
          <a:p>
            <a:r>
              <a:rPr lang="en-US" dirty="0" smtClean="0"/>
              <a:t>Grows from 5-12ft. But has been know to grow past 26ft.</a:t>
            </a:r>
          </a:p>
          <a:p>
            <a:r>
              <a:rPr lang="en-US" dirty="0" smtClean="0"/>
              <a:t>Mid to late summer</a:t>
            </a:r>
          </a:p>
          <a:p>
            <a:r>
              <a:rPr lang="en-US" dirty="0" smtClean="0"/>
              <a:t>Well-Drained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http://upload.wikimedia.org/wikipedia/commons/thumb/4/40/Sunflower_sky_backdrop.jpg/250px-Sunflower_sky_backdrop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981200"/>
            <a:ext cx="4495800" cy="48768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Water regularly  will help them grow flower. However only use about ¼ a cup </a:t>
            </a:r>
            <a:r>
              <a:rPr lang="en-US" dirty="0" smtClean="0"/>
              <a:t>a day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http://upload.wikimedia.org/wikipedia/commons/thumb/2/29/Sunflower_seed_whole_and_kernel.jpg/220px-Sunflower_seed_whole_and_kerne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819400"/>
            <a:ext cx="3887301" cy="24384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made into a peanut butter, called “</a:t>
            </a:r>
            <a:r>
              <a:rPr lang="en-US" dirty="0" err="1" smtClean="0"/>
              <a:t>sunbutter</a:t>
            </a:r>
            <a:r>
              <a:rPr lang="en-US" dirty="0" smtClean="0"/>
              <a:t>”.</a:t>
            </a:r>
          </a:p>
          <a:p>
            <a:r>
              <a:rPr lang="en-US" dirty="0" smtClean="0"/>
              <a:t>Seeds can be used to eat.</a:t>
            </a:r>
          </a:p>
          <a:p>
            <a:r>
              <a:rPr lang="en-US" dirty="0" smtClean="0"/>
              <a:t>Sunflower oil can be used for cooking</a:t>
            </a:r>
          </a:p>
          <a:p>
            <a:endParaRPr lang="en-US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47500" lnSpcReduction="20000"/>
          </a:bodyPr>
          <a:lstStyle/>
          <a:p>
            <a:r>
              <a:rPr lang="en-US" sz="4000" dirty="0" smtClean="0"/>
              <a:t>'American Giant Hybrid'</a:t>
            </a:r>
          </a:p>
          <a:p>
            <a:r>
              <a:rPr lang="en-US" sz="4000" dirty="0" smtClean="0"/>
              <a:t>'</a:t>
            </a:r>
            <a:r>
              <a:rPr lang="en-US" sz="4000" dirty="0" err="1" smtClean="0"/>
              <a:t>Arnika</a:t>
            </a:r>
            <a:r>
              <a:rPr lang="en-US" sz="4000" dirty="0" smtClean="0"/>
              <a:t>'</a:t>
            </a:r>
          </a:p>
          <a:p>
            <a:r>
              <a:rPr lang="en-US" sz="4000" dirty="0" smtClean="0"/>
              <a:t>'Autumn Beauty' (Autumnal colors)</a:t>
            </a:r>
          </a:p>
          <a:p>
            <a:r>
              <a:rPr lang="en-US" sz="4000" dirty="0" smtClean="0"/>
              <a:t>'Aztec Sun'</a:t>
            </a:r>
          </a:p>
          <a:p>
            <a:r>
              <a:rPr lang="en-US" sz="4000" dirty="0" smtClean="0"/>
              <a:t>'Black Oil'</a:t>
            </a:r>
          </a:p>
          <a:p>
            <a:r>
              <a:rPr lang="en-US" sz="4000" dirty="0" smtClean="0"/>
              <a:t>'Dwarf Sunspot'</a:t>
            </a:r>
          </a:p>
          <a:p>
            <a:r>
              <a:rPr lang="en-US" sz="4000" dirty="0" smtClean="0"/>
              <a:t>'Evening Sun'</a:t>
            </a:r>
          </a:p>
          <a:p>
            <a:r>
              <a:rPr lang="en-US" sz="4000" dirty="0" smtClean="0"/>
              <a:t>'Giant Primrose'</a:t>
            </a:r>
          </a:p>
          <a:p>
            <a:r>
              <a:rPr lang="en-US" sz="4000" dirty="0" smtClean="0"/>
              <a:t>'Indian Blanket Hybrid'</a:t>
            </a:r>
          </a:p>
          <a:p>
            <a:r>
              <a:rPr lang="en-US" sz="4000" dirty="0" smtClean="0"/>
              <a:t>'Irish Eyes'</a:t>
            </a:r>
          </a:p>
          <a:p>
            <a:r>
              <a:rPr lang="en-US" sz="4000" dirty="0" smtClean="0"/>
              <a:t>'Italian White'</a:t>
            </a:r>
          </a:p>
          <a:p>
            <a:r>
              <a:rPr lang="en-US" sz="4000" dirty="0" smtClean="0"/>
              <a:t>'Kong Hybrid'</a:t>
            </a:r>
          </a:p>
          <a:p>
            <a:r>
              <a:rPr lang="en-US" sz="4000" dirty="0" smtClean="0"/>
              <a:t>'Large Grey Stripe'</a:t>
            </a:r>
          </a:p>
          <a:p>
            <a:r>
              <a:rPr lang="en-US" sz="4000" dirty="0" smtClean="0"/>
              <a:t>'Lemon Queen' (Pale lemon)</a:t>
            </a:r>
          </a:p>
          <a:p>
            <a:r>
              <a:rPr lang="en-US" sz="4000" dirty="0" smtClean="0"/>
              <a:t>'Mammoth Russian'</a:t>
            </a:r>
          </a:p>
          <a:p>
            <a:r>
              <a:rPr lang="en-US" sz="4000" dirty="0" smtClean="0"/>
              <a:t>'Mongolian Giant'</a:t>
            </a:r>
          </a:p>
          <a:p>
            <a:r>
              <a:rPr lang="en-US" sz="4000" dirty="0" smtClean="0"/>
              <a:t>'Orange Sun'</a:t>
            </a:r>
          </a:p>
          <a:p>
            <a:r>
              <a:rPr lang="en-US" sz="4000" dirty="0" smtClean="0"/>
              <a:t>'Peach Passion'</a:t>
            </a:r>
          </a:p>
          <a:p>
            <a:r>
              <a:rPr lang="en-US" sz="4000" dirty="0" smtClean="0"/>
              <a:t>'</a:t>
            </a:r>
            <a:r>
              <a:rPr lang="en-US" sz="4000" dirty="0" err="1" smtClean="0"/>
              <a:t>Peredovik</a:t>
            </a:r>
            <a:r>
              <a:rPr lang="en-US" sz="4000" dirty="0" smtClean="0"/>
              <a:t>'</a:t>
            </a:r>
          </a:p>
          <a:p>
            <a:r>
              <a:rPr lang="en-US" sz="4000" dirty="0" smtClean="0"/>
              <a:t>'Red Sun'</a:t>
            </a:r>
          </a:p>
          <a:p>
            <a:r>
              <a:rPr lang="en-US" sz="4000" dirty="0" smtClean="0"/>
              <a:t>'Ring of Fire'</a:t>
            </a:r>
          </a:p>
          <a:p>
            <a:r>
              <a:rPr lang="en-US" sz="4000" dirty="0" smtClean="0"/>
              <a:t>'Rostov'</a:t>
            </a:r>
          </a:p>
          <a:p>
            <a:r>
              <a:rPr lang="en-US" sz="4000" dirty="0" smtClean="0"/>
              <a:t>'Skyscraper'</a:t>
            </a:r>
          </a:p>
          <a:p>
            <a:r>
              <a:rPr lang="en-US" sz="4000" dirty="0" smtClean="0"/>
              <a:t>'</a:t>
            </a:r>
            <a:r>
              <a:rPr lang="en-US" sz="4000" dirty="0" err="1" smtClean="0"/>
              <a:t>Soraya</a:t>
            </a:r>
            <a:r>
              <a:rPr lang="en-US" sz="4000" dirty="0" smtClean="0"/>
              <a:t>'</a:t>
            </a:r>
          </a:p>
          <a:p>
            <a:r>
              <a:rPr lang="en-US" sz="4000" dirty="0" smtClean="0"/>
              <a:t>'Strawberry Blonde'</a:t>
            </a:r>
          </a:p>
          <a:p>
            <a:r>
              <a:rPr lang="en-US" sz="4000" dirty="0" smtClean="0"/>
              <a:t>'Sunny Hybrid'</a:t>
            </a:r>
          </a:p>
          <a:p>
            <a:r>
              <a:rPr lang="en-US" sz="4000" dirty="0" smtClean="0"/>
              <a:t>'Taiyo' (Orange-yellow, chocolate center)</a:t>
            </a:r>
          </a:p>
          <a:p>
            <a:r>
              <a:rPr lang="en-US" sz="4000" dirty="0" smtClean="0"/>
              <a:t>'</a:t>
            </a:r>
            <a:r>
              <a:rPr lang="en-US" sz="4000" dirty="0" err="1" smtClean="0"/>
              <a:t>Tarahumara</a:t>
            </a:r>
            <a:r>
              <a:rPr lang="en-US" sz="4000" dirty="0" smtClean="0"/>
              <a:t>'</a:t>
            </a:r>
          </a:p>
          <a:p>
            <a:r>
              <a:rPr lang="en-US" sz="4000" dirty="0" smtClean="0"/>
              <a:t>'Teddy Bear'</a:t>
            </a:r>
          </a:p>
          <a:p>
            <a:r>
              <a:rPr lang="en-US" sz="4000" dirty="0" smtClean="0"/>
              <a:t>'Titan'</a:t>
            </a:r>
          </a:p>
          <a:p>
            <a:r>
              <a:rPr lang="en-US" sz="4000" dirty="0" smtClean="0"/>
              <a:t>'Valentine'</a:t>
            </a:r>
          </a:p>
          <a:p>
            <a:r>
              <a:rPr lang="en-US" sz="4000" dirty="0" smtClean="0"/>
              <a:t>'Velvet Queen' (red to dark claret, chocolate center)</a:t>
            </a:r>
          </a:p>
          <a:p>
            <a:r>
              <a:rPr lang="en-US" sz="4000" dirty="0" smtClean="0"/>
              <a:t>'Yellow Empress'</a:t>
            </a:r>
          </a:p>
          <a:p>
            <a:endParaRPr lang="en-US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the Plant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Originated in Central America.</a:t>
            </a:r>
          </a:p>
          <a:p>
            <a:r>
              <a:rPr lang="en-US" dirty="0" smtClean="0"/>
              <a:t>It was domesticated in Mesoamerica, in present day Mexico at around 2600 BC  </a:t>
            </a:r>
            <a:endParaRPr lang="en-US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http://en.wikipedia.org/wiki/Sunflower</a:t>
            </a:r>
            <a:endParaRPr lang="en-US" dirty="0" smtClean="0"/>
          </a:p>
          <a:p>
            <a:r>
              <a:rPr lang="en-US" dirty="0" smtClean="0"/>
              <a:t>http://gardening.about.com/od/plantprofiles/p/Sunfflowers.htm</a:t>
            </a:r>
            <a:endParaRPr lang="en-US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129</TotalTime>
  <Words>253</Words>
  <Application>Microsoft Office PowerPoint</Application>
  <PresentationFormat>On-screen Show (4:3)</PresentationFormat>
  <Paragraphs>59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Planting Seeds of Friendship</vt:lpstr>
      <vt:lpstr>Sunflower</vt:lpstr>
      <vt:lpstr>Plant Details</vt:lpstr>
      <vt:lpstr>Watering your seeds</vt:lpstr>
      <vt:lpstr>Uses</vt:lpstr>
      <vt:lpstr>Plant Varieties</vt:lpstr>
      <vt:lpstr>History of the Plant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215926</cp:lastModifiedBy>
  <cp:revision>19</cp:revision>
  <dcterms:created xsi:type="dcterms:W3CDTF">2011-03-16T11:28:37Z</dcterms:created>
  <dcterms:modified xsi:type="dcterms:W3CDTF">2011-03-24T13:44:39Z</dcterms:modified>
</cp:coreProperties>
</file>